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2"/>
  </p:normalViewPr>
  <p:slideViewPr>
    <p:cSldViewPr snapToGrid="0" snapToObjects="1" showGuides="1">
      <p:cViewPr varScale="1">
        <p:scale>
          <a:sx n="115" d="100"/>
          <a:sy n="115" d="100"/>
        </p:scale>
        <p:origin x="376" y="184"/>
      </p:cViewPr>
      <p:guideLst>
        <p:guide orient="horz" pos="19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87F9EDA-DBE1-F04F-B5AB-78AF1E2A76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DC8E162-ABF3-A74E-90B4-63482819AC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DE90B25-0E44-5641-B7A5-58430B645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3DC8-6D01-E141-94AF-DCA748154960}" type="datetimeFigureOut">
              <a:rPr lang="fr-FR" smtClean="0"/>
              <a:t>29/05/2018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054F01F-EC62-224B-9287-E563948A3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80807D7-FB6D-FA45-A6B6-FC166FC24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3205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ACBED3-3AFE-254D-873A-674C6B71F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470B6E1-E1CF-6F40-9F36-425D2A7262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350F7AB-03DB-1A44-AAB4-E3E2C794E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3DC8-6D01-E141-94AF-DCA748154960}" type="datetimeFigureOut">
              <a:rPr lang="fr-FR" smtClean="0"/>
              <a:t>29/05/2018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F18B04A-44D6-E547-B7D1-65E71FEE1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0D42C66-5198-3947-9981-0A558C983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528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4F167824-FD3C-3646-809B-54DE229A5F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8BC3DD0-C78E-DE4C-B58C-61D8AF7106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D2C3924-7F78-C74C-B59E-E6CCB102E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3DC8-6D01-E141-94AF-DCA748154960}" type="datetimeFigureOut">
              <a:rPr lang="fr-FR" smtClean="0"/>
              <a:t>29/05/2018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C00DEBD-BB07-8C4C-A435-463418EF9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C8504EC-553A-CF42-B137-8822F6F90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5937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434F90-7FF7-C345-AD42-ACA194DE4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2F58639-3F0A-B746-B134-274D4720C5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E4ED125-1615-E840-A6D3-30ED0B05F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3DC8-6D01-E141-94AF-DCA748154960}" type="datetimeFigureOut">
              <a:rPr lang="fr-FR" smtClean="0"/>
              <a:t>29/05/2018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75B4CFA-9B44-B54F-BA72-23601E93B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7CF0561-7889-0040-977B-5CDD777CC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3288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730D01-327D-4746-8DA0-EA477542B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3E3E395-07B2-1241-8AC2-EBCFAF284D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591E17E-08AA-CC4F-B901-F6FBBEE74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3DC8-6D01-E141-94AF-DCA748154960}" type="datetimeFigureOut">
              <a:rPr lang="fr-FR" smtClean="0"/>
              <a:t>29/05/2018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C0EEC38-3C73-A349-A183-B1F4E3150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4B320D2-D05A-1648-BF60-9E2D4763E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2733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E3A92-7D6C-C447-913E-FA2A6705B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2679FF1-A675-874B-B5BF-CF5A7E8E6A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36CA8B4-9954-854B-BBA1-034BA91D5B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E946C95-AFFC-8145-ABAD-3FFC33856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3DC8-6D01-E141-94AF-DCA748154960}" type="datetimeFigureOut">
              <a:rPr lang="fr-FR" smtClean="0"/>
              <a:t>29/05/2018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0FCC275-9C02-A049-BC22-B9B84A79B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4A18E10-52DF-1144-A3F6-F743D7D3D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5312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C069DC-73A3-F548-9B0C-DA304110D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5B7458F-2202-7D45-B4C3-878B463451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7651535-591E-3A40-B693-223DF9F51D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6A66858-5038-6748-B57E-97D62B21AC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90EA45B-4A91-5647-A4E4-87F33AF31E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B736E66-0404-A142-AF91-B5E0F1CCF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3DC8-6D01-E141-94AF-DCA748154960}" type="datetimeFigureOut">
              <a:rPr lang="fr-FR" smtClean="0"/>
              <a:t>29/05/2018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72027F1-F76C-F842-A465-B525AF591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CBB265B-2D13-754C-A8C3-79FE82548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8813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8F08DB-545A-5443-83F4-1F8F455CC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24B06B5-F632-AD46-8BD3-B2720355F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3DC8-6D01-E141-94AF-DCA748154960}" type="datetimeFigureOut">
              <a:rPr lang="fr-FR" smtClean="0"/>
              <a:t>29/05/2018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B8EEC9C-D4F6-C749-9D2B-E48805B85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27653CC-914B-614F-BF51-40BA27E9B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1380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22555B2-B896-1F4F-B393-AD5E6EE31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3DC8-6D01-E141-94AF-DCA748154960}" type="datetimeFigureOut">
              <a:rPr lang="fr-FR" smtClean="0"/>
              <a:t>29/05/2018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978E87A-698E-7B4C-BA06-13147E9C1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F3999AF-E3BE-2548-91C8-296F881A9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3893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131BC5-B522-3E4F-8996-95AC82269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67ACA8-1D49-7346-9C21-5A22F441E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31E949E-0029-764D-BA50-CB3DC24CEE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EFFD613-B8B9-E447-AE4A-3B8827CD9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3DC8-6D01-E141-94AF-DCA748154960}" type="datetimeFigureOut">
              <a:rPr lang="fr-FR" smtClean="0"/>
              <a:t>29/05/2018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B8BCC5C-F136-5242-9D79-E92909835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9CABA12-B0DA-6E40-B4BD-5946FE664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9602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DFE1B8-0292-8347-9B86-0531C43B9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9D9C958-274E-0540-8A15-D8496C5FAC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7F047DB-0E8A-6846-87E8-7F9592628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1A53259-0FB6-A14B-9AA4-028FDAE0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3DC8-6D01-E141-94AF-DCA748154960}" type="datetimeFigureOut">
              <a:rPr lang="fr-FR" smtClean="0"/>
              <a:t>29/05/2018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D2703F5-D2F0-A947-93D5-8EBDFFCFD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D28C999-8F19-4746-A477-315969E12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36776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0DB6F244-7C5A-C549-9D6D-0E567297C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663A61B-083B-634A-A2C6-5696717AA5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E22BCE9-E5A8-5C4A-BEB7-E87512A92F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53DC8-6D01-E141-94AF-DCA748154960}" type="datetimeFigureOut">
              <a:rPr lang="fr-FR" smtClean="0"/>
              <a:t>29/05/2018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7026303-1DF2-904B-8736-047CB111E5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901CAC5-84EE-5949-9F92-CA58F6940B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7989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e 15">
            <a:extLst>
              <a:ext uri="{FF2B5EF4-FFF2-40B4-BE49-F238E27FC236}">
                <a16:creationId xmlns:a16="http://schemas.microsoft.com/office/drawing/2014/main" id="{72C07464-FC9D-464E-BFD5-8AC2FE36B923}"/>
              </a:ext>
            </a:extLst>
          </p:cNvPr>
          <p:cNvGrpSpPr/>
          <p:nvPr/>
        </p:nvGrpSpPr>
        <p:grpSpPr>
          <a:xfrm>
            <a:off x="1654628" y="772520"/>
            <a:ext cx="7718562" cy="2353496"/>
            <a:chOff x="1654627" y="402499"/>
            <a:chExt cx="8932087" cy="2723517"/>
          </a:xfrm>
        </p:grpSpPr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4AFB65C2-8969-9144-AFCB-34CC2BCDB5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1656"/>
            <a:stretch/>
          </p:blipFill>
          <p:spPr>
            <a:xfrm>
              <a:off x="1654627" y="402499"/>
              <a:ext cx="3229429" cy="2723516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A5B9BDD5-73BB-7942-BC45-A9B0E007E4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6191" r="6690" b="7930"/>
            <a:stretch/>
          </p:blipFill>
          <p:spPr>
            <a:xfrm>
              <a:off x="4884056" y="402499"/>
              <a:ext cx="3005050" cy="2723516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4227E0FD-2A79-5144-B8EF-D729BD4BF1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33254"/>
            <a:stretch/>
          </p:blipFill>
          <p:spPr>
            <a:xfrm>
              <a:off x="7889106" y="402500"/>
              <a:ext cx="2697608" cy="2723516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</p:grpSp>
      <p:pic>
        <p:nvPicPr>
          <p:cNvPr id="11" name="Image 10">
            <a:extLst>
              <a:ext uri="{FF2B5EF4-FFF2-40B4-BE49-F238E27FC236}">
                <a16:creationId xmlns:a16="http://schemas.microsoft.com/office/drawing/2014/main" id="{E482AC4B-0B7B-684C-95E5-0CAD82205D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4627" y="3126015"/>
            <a:ext cx="2356756" cy="356484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C856E964-B3D6-A044-8E8D-AB45F80C177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2029"/>
          <a:stretch/>
        </p:blipFill>
        <p:spPr>
          <a:xfrm>
            <a:off x="4011383" y="3126015"/>
            <a:ext cx="3022600" cy="356484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DB81056D-2898-0B49-8174-4FBF3BB738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16433" y="3126015"/>
            <a:ext cx="2356756" cy="356484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7836631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Macintosh PowerPoint</Application>
  <PresentationFormat>Grand écran</PresentationFormat>
  <Paragraphs>0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Microsoft Office</dc:creator>
  <cp:lastModifiedBy>Utilisateur Microsoft Office</cp:lastModifiedBy>
  <cp:revision>2</cp:revision>
  <dcterms:created xsi:type="dcterms:W3CDTF">2018-05-27T20:40:50Z</dcterms:created>
  <dcterms:modified xsi:type="dcterms:W3CDTF">2018-05-29T19:01:38Z</dcterms:modified>
</cp:coreProperties>
</file>